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13106400" cy="7040563"/>
  <p:notesSz cx="6858000" cy="9144000"/>
  <p:defaultTextStyle>
    <a:defPPr>
      <a:defRPr lang="en-US"/>
    </a:defPPr>
    <a:lvl1pPr marL="0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489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6978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467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3956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7445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0934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4423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7912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82135"/>
  </p:normalViewPr>
  <p:slideViewPr>
    <p:cSldViewPr snapToGrid="0" snapToObjects="1">
      <p:cViewPr varScale="1">
        <p:scale>
          <a:sx n="122" d="100"/>
          <a:sy n="122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02D2E-C9D8-204B-9C2C-A8BFF17243C4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1143000"/>
            <a:ext cx="5743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18DC2-21D7-DA48-BC7B-3ECC733DC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7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1pPr>
    <a:lvl2pPr marL="483489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2pPr>
    <a:lvl3pPr marL="966978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3pPr>
    <a:lvl4pPr marL="1450467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4pPr>
    <a:lvl5pPr marL="1933956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5pPr>
    <a:lvl6pPr marL="2417445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6pPr>
    <a:lvl7pPr marL="2900934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7pPr>
    <a:lvl8pPr marL="3384423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8pPr>
    <a:lvl9pPr marL="3867912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18DC2-21D7-DA48-BC7B-3ECC733DC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8300" y="1152241"/>
            <a:ext cx="9829800" cy="2451159"/>
          </a:xfrm>
        </p:spPr>
        <p:txBody>
          <a:bodyPr anchor="b"/>
          <a:lstStyle>
            <a:lvl1pPr algn="ctr">
              <a:defRPr sz="6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8300" y="3697926"/>
            <a:ext cx="9829800" cy="1699839"/>
          </a:xfrm>
        </p:spPr>
        <p:txBody>
          <a:bodyPr/>
          <a:lstStyle>
            <a:lvl1pPr marL="0" indent="0" algn="ctr">
              <a:buNone/>
              <a:defRPr sz="2464"/>
            </a:lvl1pPr>
            <a:lvl2pPr marL="469362" indent="0" algn="ctr">
              <a:buNone/>
              <a:defRPr sz="2053"/>
            </a:lvl2pPr>
            <a:lvl3pPr marL="938723" indent="0" algn="ctr">
              <a:buNone/>
              <a:defRPr sz="1848"/>
            </a:lvl3pPr>
            <a:lvl4pPr marL="1408085" indent="0" algn="ctr">
              <a:buNone/>
              <a:defRPr sz="1643"/>
            </a:lvl4pPr>
            <a:lvl5pPr marL="1877446" indent="0" algn="ctr">
              <a:buNone/>
              <a:defRPr sz="1643"/>
            </a:lvl5pPr>
            <a:lvl6pPr marL="2346808" indent="0" algn="ctr">
              <a:buNone/>
              <a:defRPr sz="1643"/>
            </a:lvl6pPr>
            <a:lvl7pPr marL="2816169" indent="0" algn="ctr">
              <a:buNone/>
              <a:defRPr sz="1643"/>
            </a:lvl7pPr>
            <a:lvl8pPr marL="3285531" indent="0" algn="ctr">
              <a:buNone/>
              <a:defRPr sz="1643"/>
            </a:lvl8pPr>
            <a:lvl9pPr marL="3754892" indent="0" algn="ctr">
              <a:buNone/>
              <a:defRPr sz="16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6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9267" y="374845"/>
            <a:ext cx="2826068" cy="59665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1065" y="374845"/>
            <a:ext cx="8314373" cy="59665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239" y="1755253"/>
            <a:ext cx="11304270" cy="2928678"/>
          </a:xfrm>
        </p:spPr>
        <p:txBody>
          <a:bodyPr anchor="b"/>
          <a:lstStyle>
            <a:lvl1pPr>
              <a:defRPr sz="6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239" y="4711637"/>
            <a:ext cx="11304270" cy="1540123"/>
          </a:xfrm>
        </p:spPr>
        <p:txBody>
          <a:bodyPr/>
          <a:lstStyle>
            <a:lvl1pPr marL="0" indent="0">
              <a:buNone/>
              <a:defRPr sz="2464">
                <a:solidFill>
                  <a:schemeClr val="tx1">
                    <a:tint val="75000"/>
                  </a:schemeClr>
                </a:solidFill>
              </a:defRPr>
            </a:lvl1pPr>
            <a:lvl2pPr marL="469362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2pPr>
            <a:lvl3pPr marL="938723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3pPr>
            <a:lvl4pPr marL="1408085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4pPr>
            <a:lvl5pPr marL="1877446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5pPr>
            <a:lvl6pPr marL="2346808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6pPr>
            <a:lvl7pPr marL="2816169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7pPr>
            <a:lvl8pPr marL="3285531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8pPr>
            <a:lvl9pPr marL="3754892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2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1065" y="1874224"/>
            <a:ext cx="5570220" cy="44671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5115" y="1874224"/>
            <a:ext cx="5570220" cy="44671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8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72" y="374845"/>
            <a:ext cx="11304270" cy="13608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773" y="1725916"/>
            <a:ext cx="5544621" cy="845845"/>
          </a:xfrm>
        </p:spPr>
        <p:txBody>
          <a:bodyPr anchor="b"/>
          <a:lstStyle>
            <a:lvl1pPr marL="0" indent="0">
              <a:buNone/>
              <a:defRPr sz="2464" b="1"/>
            </a:lvl1pPr>
            <a:lvl2pPr marL="469362" indent="0">
              <a:buNone/>
              <a:defRPr sz="2053" b="1"/>
            </a:lvl2pPr>
            <a:lvl3pPr marL="938723" indent="0">
              <a:buNone/>
              <a:defRPr sz="1848" b="1"/>
            </a:lvl3pPr>
            <a:lvl4pPr marL="1408085" indent="0">
              <a:buNone/>
              <a:defRPr sz="1643" b="1"/>
            </a:lvl4pPr>
            <a:lvl5pPr marL="1877446" indent="0">
              <a:buNone/>
              <a:defRPr sz="1643" b="1"/>
            </a:lvl5pPr>
            <a:lvl6pPr marL="2346808" indent="0">
              <a:buNone/>
              <a:defRPr sz="1643" b="1"/>
            </a:lvl6pPr>
            <a:lvl7pPr marL="2816169" indent="0">
              <a:buNone/>
              <a:defRPr sz="1643" b="1"/>
            </a:lvl7pPr>
            <a:lvl8pPr marL="3285531" indent="0">
              <a:buNone/>
              <a:defRPr sz="1643" b="1"/>
            </a:lvl8pPr>
            <a:lvl9pPr marL="3754892" indent="0">
              <a:buNone/>
              <a:defRPr sz="164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2773" y="2571761"/>
            <a:ext cx="5544621" cy="37826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5115" y="1725916"/>
            <a:ext cx="5571927" cy="845845"/>
          </a:xfrm>
        </p:spPr>
        <p:txBody>
          <a:bodyPr anchor="b"/>
          <a:lstStyle>
            <a:lvl1pPr marL="0" indent="0">
              <a:buNone/>
              <a:defRPr sz="2464" b="1"/>
            </a:lvl1pPr>
            <a:lvl2pPr marL="469362" indent="0">
              <a:buNone/>
              <a:defRPr sz="2053" b="1"/>
            </a:lvl2pPr>
            <a:lvl3pPr marL="938723" indent="0">
              <a:buNone/>
              <a:defRPr sz="1848" b="1"/>
            </a:lvl3pPr>
            <a:lvl4pPr marL="1408085" indent="0">
              <a:buNone/>
              <a:defRPr sz="1643" b="1"/>
            </a:lvl4pPr>
            <a:lvl5pPr marL="1877446" indent="0">
              <a:buNone/>
              <a:defRPr sz="1643" b="1"/>
            </a:lvl5pPr>
            <a:lvl6pPr marL="2346808" indent="0">
              <a:buNone/>
              <a:defRPr sz="1643" b="1"/>
            </a:lvl6pPr>
            <a:lvl7pPr marL="2816169" indent="0">
              <a:buNone/>
              <a:defRPr sz="1643" b="1"/>
            </a:lvl7pPr>
            <a:lvl8pPr marL="3285531" indent="0">
              <a:buNone/>
              <a:defRPr sz="1643" b="1"/>
            </a:lvl8pPr>
            <a:lvl9pPr marL="3754892" indent="0">
              <a:buNone/>
              <a:defRPr sz="164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5115" y="2571761"/>
            <a:ext cx="5571927" cy="37826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4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5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6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73" y="469371"/>
            <a:ext cx="4227155" cy="1642798"/>
          </a:xfrm>
        </p:spPr>
        <p:txBody>
          <a:bodyPr anchor="b"/>
          <a:lstStyle>
            <a:lvl1pPr>
              <a:defRPr sz="32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1927" y="1013711"/>
            <a:ext cx="6635115" cy="5003363"/>
          </a:xfrm>
        </p:spPr>
        <p:txBody>
          <a:bodyPr/>
          <a:lstStyle>
            <a:lvl1pPr>
              <a:defRPr sz="3285"/>
            </a:lvl1pPr>
            <a:lvl2pPr>
              <a:defRPr sz="2874"/>
            </a:lvl2pPr>
            <a:lvl3pPr>
              <a:defRPr sz="2464"/>
            </a:lvl3pPr>
            <a:lvl4pPr>
              <a:defRPr sz="2053"/>
            </a:lvl4pPr>
            <a:lvl5pPr>
              <a:defRPr sz="2053"/>
            </a:lvl5pPr>
            <a:lvl6pPr>
              <a:defRPr sz="2053"/>
            </a:lvl6pPr>
            <a:lvl7pPr>
              <a:defRPr sz="2053"/>
            </a:lvl7pPr>
            <a:lvl8pPr>
              <a:defRPr sz="2053"/>
            </a:lvl8pPr>
            <a:lvl9pPr>
              <a:defRPr sz="20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773" y="2112169"/>
            <a:ext cx="4227155" cy="3913054"/>
          </a:xfrm>
        </p:spPr>
        <p:txBody>
          <a:bodyPr/>
          <a:lstStyle>
            <a:lvl1pPr marL="0" indent="0">
              <a:buNone/>
              <a:defRPr sz="1643"/>
            </a:lvl1pPr>
            <a:lvl2pPr marL="469362" indent="0">
              <a:buNone/>
              <a:defRPr sz="1437"/>
            </a:lvl2pPr>
            <a:lvl3pPr marL="938723" indent="0">
              <a:buNone/>
              <a:defRPr sz="1232"/>
            </a:lvl3pPr>
            <a:lvl4pPr marL="1408085" indent="0">
              <a:buNone/>
              <a:defRPr sz="1027"/>
            </a:lvl4pPr>
            <a:lvl5pPr marL="1877446" indent="0">
              <a:buNone/>
              <a:defRPr sz="1027"/>
            </a:lvl5pPr>
            <a:lvl6pPr marL="2346808" indent="0">
              <a:buNone/>
              <a:defRPr sz="1027"/>
            </a:lvl6pPr>
            <a:lvl7pPr marL="2816169" indent="0">
              <a:buNone/>
              <a:defRPr sz="1027"/>
            </a:lvl7pPr>
            <a:lvl8pPr marL="3285531" indent="0">
              <a:buNone/>
              <a:defRPr sz="1027"/>
            </a:lvl8pPr>
            <a:lvl9pPr marL="3754892" indent="0">
              <a:buNone/>
              <a:defRPr sz="10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3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73" y="469371"/>
            <a:ext cx="4227155" cy="1642798"/>
          </a:xfrm>
        </p:spPr>
        <p:txBody>
          <a:bodyPr anchor="b"/>
          <a:lstStyle>
            <a:lvl1pPr>
              <a:defRPr sz="32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1927" y="1013711"/>
            <a:ext cx="6635115" cy="5003363"/>
          </a:xfrm>
        </p:spPr>
        <p:txBody>
          <a:bodyPr anchor="t"/>
          <a:lstStyle>
            <a:lvl1pPr marL="0" indent="0">
              <a:buNone/>
              <a:defRPr sz="3285"/>
            </a:lvl1pPr>
            <a:lvl2pPr marL="469362" indent="0">
              <a:buNone/>
              <a:defRPr sz="2874"/>
            </a:lvl2pPr>
            <a:lvl3pPr marL="938723" indent="0">
              <a:buNone/>
              <a:defRPr sz="2464"/>
            </a:lvl3pPr>
            <a:lvl4pPr marL="1408085" indent="0">
              <a:buNone/>
              <a:defRPr sz="2053"/>
            </a:lvl4pPr>
            <a:lvl5pPr marL="1877446" indent="0">
              <a:buNone/>
              <a:defRPr sz="2053"/>
            </a:lvl5pPr>
            <a:lvl6pPr marL="2346808" indent="0">
              <a:buNone/>
              <a:defRPr sz="2053"/>
            </a:lvl6pPr>
            <a:lvl7pPr marL="2816169" indent="0">
              <a:buNone/>
              <a:defRPr sz="2053"/>
            </a:lvl7pPr>
            <a:lvl8pPr marL="3285531" indent="0">
              <a:buNone/>
              <a:defRPr sz="2053"/>
            </a:lvl8pPr>
            <a:lvl9pPr marL="3754892" indent="0">
              <a:buNone/>
              <a:defRPr sz="20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773" y="2112169"/>
            <a:ext cx="4227155" cy="3913054"/>
          </a:xfrm>
        </p:spPr>
        <p:txBody>
          <a:bodyPr/>
          <a:lstStyle>
            <a:lvl1pPr marL="0" indent="0">
              <a:buNone/>
              <a:defRPr sz="1643"/>
            </a:lvl1pPr>
            <a:lvl2pPr marL="469362" indent="0">
              <a:buNone/>
              <a:defRPr sz="1437"/>
            </a:lvl2pPr>
            <a:lvl3pPr marL="938723" indent="0">
              <a:buNone/>
              <a:defRPr sz="1232"/>
            </a:lvl3pPr>
            <a:lvl4pPr marL="1408085" indent="0">
              <a:buNone/>
              <a:defRPr sz="1027"/>
            </a:lvl4pPr>
            <a:lvl5pPr marL="1877446" indent="0">
              <a:buNone/>
              <a:defRPr sz="1027"/>
            </a:lvl5pPr>
            <a:lvl6pPr marL="2346808" indent="0">
              <a:buNone/>
              <a:defRPr sz="1027"/>
            </a:lvl6pPr>
            <a:lvl7pPr marL="2816169" indent="0">
              <a:buNone/>
              <a:defRPr sz="1027"/>
            </a:lvl7pPr>
            <a:lvl8pPr marL="3285531" indent="0">
              <a:buNone/>
              <a:defRPr sz="1027"/>
            </a:lvl8pPr>
            <a:lvl9pPr marL="3754892" indent="0">
              <a:buNone/>
              <a:defRPr sz="10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7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1065" y="374845"/>
            <a:ext cx="11304270" cy="136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065" y="1874224"/>
            <a:ext cx="11304270" cy="446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065" y="6525559"/>
            <a:ext cx="29489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A0CE0-2DEA-0B45-AE6E-45C140A8FB17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41495" y="6525559"/>
            <a:ext cx="442341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395" y="6525559"/>
            <a:ext cx="29489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38723" rtl="0" eaLnBrk="1" latinLnBrk="0" hangingPunct="1">
        <a:lnSpc>
          <a:spcPct val="90000"/>
        </a:lnSpc>
        <a:spcBef>
          <a:spcPct val="0"/>
        </a:spcBef>
        <a:buNone/>
        <a:defRPr sz="45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681" indent="-234681" algn="l" defTabSz="938723" rtl="0" eaLnBrk="1" latinLnBrk="0" hangingPunct="1">
        <a:lnSpc>
          <a:spcPct val="90000"/>
        </a:lnSpc>
        <a:spcBef>
          <a:spcPts val="1027"/>
        </a:spcBef>
        <a:buFont typeface="Arial" panose="020B0604020202020204" pitchFamily="34" charset="0"/>
        <a:buChar char="•"/>
        <a:defRPr sz="2874" kern="1200">
          <a:solidFill>
            <a:schemeClr val="tx1"/>
          </a:solidFill>
          <a:latin typeface="+mn-lt"/>
          <a:ea typeface="+mn-ea"/>
          <a:cs typeface="+mn-cs"/>
        </a:defRPr>
      </a:lvl1pPr>
      <a:lvl2pPr marL="704042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4" kern="1200">
          <a:solidFill>
            <a:schemeClr val="tx1"/>
          </a:solidFill>
          <a:latin typeface="+mn-lt"/>
          <a:ea typeface="+mn-ea"/>
          <a:cs typeface="+mn-cs"/>
        </a:defRPr>
      </a:lvl2pPr>
      <a:lvl3pPr marL="1173404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3pPr>
      <a:lvl4pPr marL="1642765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4pPr>
      <a:lvl5pPr marL="2112127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5pPr>
      <a:lvl6pPr marL="2581488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6pPr>
      <a:lvl7pPr marL="3050850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7pPr>
      <a:lvl8pPr marL="3520211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8pPr>
      <a:lvl9pPr marL="3989573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1pPr>
      <a:lvl2pPr marL="469362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2pPr>
      <a:lvl3pPr marL="938723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3pPr>
      <a:lvl4pPr marL="1408085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4pPr>
      <a:lvl5pPr marL="1877446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5pPr>
      <a:lvl6pPr marL="2346808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6pPr>
      <a:lvl7pPr marL="2816169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7pPr>
      <a:lvl8pPr marL="3285531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8pPr>
      <a:lvl9pPr marL="3754892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BC0351-789A-854A-9431-94A9E0E2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13"/>
          <a:stretch/>
        </p:blipFill>
        <p:spPr>
          <a:xfrm>
            <a:off x="99899" y="1303284"/>
            <a:ext cx="1337150" cy="1360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6E426-30F8-B049-9E19-CEB4D3D15938}"/>
              </a:ext>
            </a:extLst>
          </p:cNvPr>
          <p:cNvSpPr txBox="1"/>
          <p:nvPr/>
        </p:nvSpPr>
        <p:spPr>
          <a:xfrm>
            <a:off x="439160" y="873201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83D72-5CAE-9644-BE78-616C74216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" r="52858"/>
          <a:stretch/>
        </p:blipFill>
        <p:spPr>
          <a:xfrm>
            <a:off x="1509377" y="1303284"/>
            <a:ext cx="1123699" cy="1360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3C017-B034-A645-BC9C-DAC3021E821F}"/>
              </a:ext>
            </a:extLst>
          </p:cNvPr>
          <p:cNvSpPr txBox="1"/>
          <p:nvPr/>
        </p:nvSpPr>
        <p:spPr>
          <a:xfrm>
            <a:off x="1642369" y="873201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C0BC7-CD5B-8C4C-A0BD-F3580C9C18FC}"/>
              </a:ext>
            </a:extLst>
          </p:cNvPr>
          <p:cNvSpPr txBox="1"/>
          <p:nvPr/>
        </p:nvSpPr>
        <p:spPr>
          <a:xfrm>
            <a:off x="2970746" y="889179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03DDE-F1DD-9843-94D5-D8C17BFD2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19"/>
          <a:stretch/>
        </p:blipFill>
        <p:spPr>
          <a:xfrm>
            <a:off x="3892940" y="1303284"/>
            <a:ext cx="1414047" cy="1360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D33724-D89D-F841-B550-40DFCC8FE0AD}"/>
              </a:ext>
            </a:extLst>
          </p:cNvPr>
          <p:cNvSpPr txBox="1"/>
          <p:nvPr/>
        </p:nvSpPr>
        <p:spPr>
          <a:xfrm>
            <a:off x="4130170" y="886250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D13214-C373-8F45-BFCF-B4577E34CE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6"/>
          <a:stretch/>
        </p:blipFill>
        <p:spPr>
          <a:xfrm>
            <a:off x="80939" y="3199676"/>
            <a:ext cx="1379470" cy="1360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088E89-00B7-6E44-8AAE-92E9028D35EC}"/>
              </a:ext>
            </a:extLst>
          </p:cNvPr>
          <p:cNvSpPr txBox="1"/>
          <p:nvPr/>
        </p:nvSpPr>
        <p:spPr>
          <a:xfrm>
            <a:off x="355078" y="2792225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8C1BF9-EA82-7246-BE49-07B75B608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65" r="55723"/>
          <a:stretch/>
        </p:blipFill>
        <p:spPr>
          <a:xfrm>
            <a:off x="1552756" y="3199676"/>
            <a:ext cx="1026871" cy="13604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4696A-73B1-994D-8146-21F01C3B9B0C}"/>
              </a:ext>
            </a:extLst>
          </p:cNvPr>
          <p:cNvSpPr txBox="1"/>
          <p:nvPr/>
        </p:nvSpPr>
        <p:spPr>
          <a:xfrm>
            <a:off x="1663879" y="2792225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D9F8D3-40B1-1A40-BC98-9D8F3F08C7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96" r="56560"/>
          <a:stretch/>
        </p:blipFill>
        <p:spPr>
          <a:xfrm>
            <a:off x="2798729" y="3199676"/>
            <a:ext cx="997496" cy="1360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DD120-EADC-FF49-A82F-6E8E28CAA948}"/>
              </a:ext>
            </a:extLst>
          </p:cNvPr>
          <p:cNvSpPr txBox="1"/>
          <p:nvPr/>
        </p:nvSpPr>
        <p:spPr>
          <a:xfrm>
            <a:off x="2899128" y="2792225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D4BFE3-4477-B04D-B154-D5AC191958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77" r="55968"/>
          <a:stretch/>
        </p:blipFill>
        <p:spPr>
          <a:xfrm>
            <a:off x="4101077" y="3199676"/>
            <a:ext cx="997773" cy="13604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3CDA68-3C83-654F-BD4D-8B8D2312B58E}"/>
              </a:ext>
            </a:extLst>
          </p:cNvPr>
          <p:cNvSpPr txBox="1"/>
          <p:nvPr/>
        </p:nvSpPr>
        <p:spPr>
          <a:xfrm>
            <a:off x="4130170" y="2792225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MSC10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8CAD6B-368D-BF4F-A876-9D79927CE6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648115" y="4991639"/>
            <a:ext cx="3541478" cy="208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34E3E-201F-0E41-8854-BE2F0ECB2C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28" r="56977"/>
          <a:stretch/>
        </p:blipFill>
        <p:spPr>
          <a:xfrm>
            <a:off x="2778379" y="1303284"/>
            <a:ext cx="1042920" cy="1360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77E41-1698-C940-AD4D-29BE8C295495}"/>
              </a:ext>
            </a:extLst>
          </p:cNvPr>
          <p:cNvSpPr txBox="1"/>
          <p:nvPr/>
        </p:nvSpPr>
        <p:spPr>
          <a:xfrm>
            <a:off x="348680" y="5128812"/>
            <a:ext cx="380163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53" dirty="0"/>
              <a:t>0</a:t>
            </a:r>
            <a:endParaRPr lang="en-US" sz="195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8E15E-67E8-E94C-8D23-C01C54419DB1}"/>
              </a:ext>
            </a:extLst>
          </p:cNvPr>
          <p:cNvSpPr txBox="1"/>
          <p:nvPr/>
        </p:nvSpPr>
        <p:spPr>
          <a:xfrm>
            <a:off x="4150454" y="5128812"/>
            <a:ext cx="380163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53" dirty="0"/>
              <a:t>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CA403C-1762-9348-B4D0-7B992A1B3B42}"/>
              </a:ext>
            </a:extLst>
          </p:cNvPr>
          <p:cNvSpPr txBox="1"/>
          <p:nvPr/>
        </p:nvSpPr>
        <p:spPr>
          <a:xfrm>
            <a:off x="140628" y="127965"/>
            <a:ext cx="101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2BD9A-7A9F-9949-9927-55687F545366}"/>
              </a:ext>
            </a:extLst>
          </p:cNvPr>
          <p:cNvSpPr txBox="1"/>
          <p:nvPr/>
        </p:nvSpPr>
        <p:spPr>
          <a:xfrm>
            <a:off x="1352546" y="127965"/>
            <a:ext cx="3800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Task Feature Weights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58EFDD2-518B-A64A-B952-8F2BF43950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3945" y="4075797"/>
            <a:ext cx="1376040" cy="6802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32C517-6800-3540-93B1-662513461F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3946" y="1096565"/>
            <a:ext cx="1376040" cy="6802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CBDEA0-DD94-3046-B131-A1A84DF8B6B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0593"/>
          <a:stretch/>
        </p:blipFill>
        <p:spPr>
          <a:xfrm>
            <a:off x="5570137" y="1096565"/>
            <a:ext cx="1230274" cy="68023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CF3368E-BD84-2241-894A-EC15391D4F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3368"/>
          <a:stretch/>
        </p:blipFill>
        <p:spPr>
          <a:xfrm>
            <a:off x="5560893" y="4075797"/>
            <a:ext cx="1192088" cy="68023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932C50-7513-1544-BB93-AC328668B1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3946" y="3347015"/>
            <a:ext cx="1376040" cy="68023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17EE2A-946A-EF4E-9661-CBBD1BF6562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0593"/>
          <a:stretch/>
        </p:blipFill>
        <p:spPr>
          <a:xfrm>
            <a:off x="5570135" y="3347015"/>
            <a:ext cx="1230274" cy="6802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E2A3D3-E302-1F4D-8766-BBDEAD37DC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3946" y="2589324"/>
            <a:ext cx="1376040" cy="68023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7E05351-C18E-6D48-848C-7E28FAB4E71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0593"/>
          <a:stretch/>
        </p:blipFill>
        <p:spPr>
          <a:xfrm>
            <a:off x="5570135" y="2589324"/>
            <a:ext cx="1230274" cy="68023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F53004-3F19-244A-A32F-01BCFEED7A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3945" y="1839523"/>
            <a:ext cx="1376040" cy="68023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C871691-FCF8-454E-9B46-74A85482EB6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0593"/>
          <a:stretch/>
        </p:blipFill>
        <p:spPr>
          <a:xfrm>
            <a:off x="5570135" y="1839523"/>
            <a:ext cx="1230274" cy="6802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CE6DB1-3A56-BA4B-80D2-31923D9AA46B}"/>
              </a:ext>
            </a:extLst>
          </p:cNvPr>
          <p:cNvSpPr txBox="1"/>
          <p:nvPr/>
        </p:nvSpPr>
        <p:spPr>
          <a:xfrm>
            <a:off x="5500748" y="127965"/>
            <a:ext cx="2877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 Task</a:t>
            </a:r>
          </a:p>
          <a:p>
            <a:pPr algn="ctr"/>
            <a:r>
              <a:rPr lang="en-US" sz="2000" dirty="0"/>
              <a:t>Feature Weights Across Folds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75CEF7-9A35-E64E-988C-C4BBC3D303E6}"/>
              </a:ext>
            </a:extLst>
          </p:cNvPr>
          <p:cNvSpPr txBox="1"/>
          <p:nvPr/>
        </p:nvSpPr>
        <p:spPr>
          <a:xfrm>
            <a:off x="5153430" y="127965"/>
            <a:ext cx="69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61DBF-175D-F84D-9636-AC45AB9DC47B}"/>
              </a:ext>
            </a:extLst>
          </p:cNvPr>
          <p:cNvSpPr txBox="1"/>
          <p:nvPr/>
        </p:nvSpPr>
        <p:spPr>
          <a:xfrm>
            <a:off x="348680" y="4756028"/>
            <a:ext cx="4160803" cy="709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D8B8A-71E4-174A-A242-EB0161B28B2A}"/>
              </a:ext>
            </a:extLst>
          </p:cNvPr>
          <p:cNvSpPr txBox="1"/>
          <p:nvPr/>
        </p:nvSpPr>
        <p:spPr>
          <a:xfrm>
            <a:off x="8583971" y="127965"/>
            <a:ext cx="101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FB12D-E8EA-294D-9339-C423B0E8D681}"/>
              </a:ext>
            </a:extLst>
          </p:cNvPr>
          <p:cNvSpPr txBox="1"/>
          <p:nvPr/>
        </p:nvSpPr>
        <p:spPr>
          <a:xfrm>
            <a:off x="9141132" y="127965"/>
            <a:ext cx="287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 Task</a:t>
            </a:r>
          </a:p>
          <a:p>
            <a:pPr algn="ctr"/>
            <a:r>
              <a:rPr lang="en-US" sz="2000" dirty="0"/>
              <a:t>Feature Weights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7A6EE-0AA4-F843-BD0D-9702C922B59F}"/>
              </a:ext>
            </a:extLst>
          </p:cNvPr>
          <p:cNvSpPr txBox="1"/>
          <p:nvPr/>
        </p:nvSpPr>
        <p:spPr>
          <a:xfrm>
            <a:off x="8982247" y="808103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Semantic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0D0578-E8AF-4D4C-88B6-4E4931130603}"/>
              </a:ext>
            </a:extLst>
          </p:cNvPr>
          <p:cNvSpPr txBox="1"/>
          <p:nvPr/>
        </p:nvSpPr>
        <p:spPr>
          <a:xfrm>
            <a:off x="8891740" y="2561011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Coherence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B4426F-DCFD-9643-AE5A-0D4D22615A4C}"/>
              </a:ext>
            </a:extLst>
          </p:cNvPr>
          <p:cNvSpPr txBox="1"/>
          <p:nvPr/>
        </p:nvSpPr>
        <p:spPr>
          <a:xfrm>
            <a:off x="11292848" y="2517366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Motor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B8F560-6FA7-3347-9C2E-208653C3C935}"/>
              </a:ext>
            </a:extLst>
          </p:cNvPr>
          <p:cNvSpPr txBox="1"/>
          <p:nvPr/>
        </p:nvSpPr>
        <p:spPr>
          <a:xfrm>
            <a:off x="11241557" y="743610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Memory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8BE219-48E5-EE41-BD01-D6DCA3659402}"/>
              </a:ext>
            </a:extLst>
          </p:cNvPr>
          <p:cNvGrpSpPr/>
          <p:nvPr/>
        </p:nvGrpSpPr>
        <p:grpSpPr>
          <a:xfrm>
            <a:off x="8491789" y="1138605"/>
            <a:ext cx="1982956" cy="1382650"/>
            <a:chOff x="9261154" y="1125770"/>
            <a:chExt cx="1982956" cy="13826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6C330C-A46B-B840-BD64-858918210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7163" r="56148"/>
            <a:stretch/>
          </p:blipFill>
          <p:spPr>
            <a:xfrm>
              <a:off x="9261154" y="1125770"/>
              <a:ext cx="1017964" cy="13716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588A109-D8C9-EF49-8E77-B0D1B0D1C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7397" r="7372"/>
            <a:stretch/>
          </p:blipFill>
          <p:spPr>
            <a:xfrm>
              <a:off x="10266590" y="1136820"/>
              <a:ext cx="977520" cy="1371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B92995-B9B3-9948-BEF6-EAB4DC80C28C}"/>
              </a:ext>
            </a:extLst>
          </p:cNvPr>
          <p:cNvGrpSpPr/>
          <p:nvPr/>
        </p:nvGrpSpPr>
        <p:grpSpPr>
          <a:xfrm>
            <a:off x="8313850" y="2920341"/>
            <a:ext cx="2403723" cy="1382650"/>
            <a:chOff x="8647397" y="2850826"/>
            <a:chExt cx="2403723" cy="138265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9389DAB-CFEA-D042-8810-A97C6071E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56044"/>
            <a:stretch/>
          </p:blipFill>
          <p:spPr>
            <a:xfrm>
              <a:off x="8647397" y="2850826"/>
              <a:ext cx="1219607" cy="13716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80512C3-1084-E342-875F-FBD9700AA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55834"/>
            <a:stretch/>
          </p:blipFill>
          <p:spPr>
            <a:xfrm>
              <a:off x="9825668" y="2861876"/>
              <a:ext cx="1225452" cy="13716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7C5AD7-A57B-9F4C-9C41-83EFB794B9FD}"/>
              </a:ext>
            </a:extLst>
          </p:cNvPr>
          <p:cNvGrpSpPr/>
          <p:nvPr/>
        </p:nvGrpSpPr>
        <p:grpSpPr>
          <a:xfrm>
            <a:off x="10534608" y="1148198"/>
            <a:ext cx="2383087" cy="1382650"/>
            <a:chOff x="8605629" y="4940190"/>
            <a:chExt cx="2383087" cy="138265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5022F-0480-FF4E-8117-A17CE91EB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56028"/>
            <a:stretch/>
          </p:blipFill>
          <p:spPr>
            <a:xfrm>
              <a:off x="8605629" y="4940190"/>
              <a:ext cx="1220039" cy="13716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7FCCFBE-D8CA-FB48-A51B-44394EA99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57335"/>
            <a:stretch/>
          </p:blipFill>
          <p:spPr>
            <a:xfrm>
              <a:off x="9804918" y="4951240"/>
              <a:ext cx="1183798" cy="1371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C09ED7-1A38-AF4A-86E6-F13971D45B51}"/>
              </a:ext>
            </a:extLst>
          </p:cNvPr>
          <p:cNvGrpSpPr/>
          <p:nvPr/>
        </p:nvGrpSpPr>
        <p:grpSpPr>
          <a:xfrm>
            <a:off x="10505476" y="2912156"/>
            <a:ext cx="2412219" cy="1371600"/>
            <a:chOff x="5604041" y="6024979"/>
            <a:chExt cx="2412219" cy="13716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42664B-5ECB-AD4F-A8AD-FD5872007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r="56882"/>
            <a:stretch/>
          </p:blipFill>
          <p:spPr>
            <a:xfrm>
              <a:off x="5604041" y="6024979"/>
              <a:ext cx="1196368" cy="13716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4A635E8-D7EE-A449-8C10-2F8DB5198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56180"/>
            <a:stretch/>
          </p:blipFill>
          <p:spPr>
            <a:xfrm>
              <a:off x="6800409" y="6024979"/>
              <a:ext cx="1215851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06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7C845-433B-0E42-8C64-91A0C941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08" y="1086277"/>
            <a:ext cx="4238930" cy="209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97477-352E-524F-9572-5D60E6866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38" y="3749712"/>
            <a:ext cx="4187727" cy="207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9F182-E6EA-074D-BEE4-DA1EEB2641CD}"/>
              </a:ext>
            </a:extLst>
          </p:cNvPr>
          <p:cNvSpPr txBox="1"/>
          <p:nvPr/>
        </p:nvSpPr>
        <p:spPr>
          <a:xfrm>
            <a:off x="6702353" y="3364350"/>
            <a:ext cx="120869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3A277-1844-1F42-B8BD-10C4379A06FD}"/>
              </a:ext>
            </a:extLst>
          </p:cNvPr>
          <p:cNvSpPr txBox="1"/>
          <p:nvPr/>
        </p:nvSpPr>
        <p:spPr>
          <a:xfrm>
            <a:off x="2450564" y="893596"/>
            <a:ext cx="120869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Semantic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9DAF7B-E036-5E48-98D8-5BD4FE8E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866" y="1100678"/>
            <a:ext cx="4482017" cy="2215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83FC9D-0376-9746-9C8A-029D293F8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06" y="3661908"/>
            <a:ext cx="4231060" cy="2091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5995F2-C651-0D41-A267-8327FB63D61A}"/>
              </a:ext>
            </a:extLst>
          </p:cNvPr>
          <p:cNvSpPr txBox="1"/>
          <p:nvPr/>
        </p:nvSpPr>
        <p:spPr>
          <a:xfrm>
            <a:off x="6875774" y="725721"/>
            <a:ext cx="120869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B0E73-8F4C-014C-89DA-02F8E9B88E33}"/>
              </a:ext>
            </a:extLst>
          </p:cNvPr>
          <p:cNvSpPr txBox="1"/>
          <p:nvPr/>
        </p:nvSpPr>
        <p:spPr>
          <a:xfrm>
            <a:off x="2272715" y="3283035"/>
            <a:ext cx="1564388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Coherence</a:t>
            </a:r>
          </a:p>
        </p:txBody>
      </p:sp>
    </p:spTree>
    <p:extLst>
      <p:ext uri="{BB962C8B-B14F-4D97-AF65-F5344CB8AC3E}">
        <p14:creationId xmlns:p14="http://schemas.microsoft.com/office/powerpoint/2010/main" val="329040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0A4C60-683C-5147-9CBA-C81DB057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56"/>
          <a:stretch/>
        </p:blipFill>
        <p:spPr>
          <a:xfrm>
            <a:off x="4602950" y="178676"/>
            <a:ext cx="1282843" cy="1433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00B58-BC14-E24B-B191-A931689C3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66"/>
          <a:stretch/>
        </p:blipFill>
        <p:spPr>
          <a:xfrm>
            <a:off x="3507992" y="178675"/>
            <a:ext cx="1305746" cy="1433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48418-0E8C-F144-AF96-6B1C37AA3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68"/>
          <a:stretch/>
        </p:blipFill>
        <p:spPr>
          <a:xfrm>
            <a:off x="3507992" y="1625384"/>
            <a:ext cx="1276702" cy="1433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9ACCC4-6B05-B449-B022-5D6961888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08" r="53876"/>
          <a:stretch/>
        </p:blipFill>
        <p:spPr>
          <a:xfrm>
            <a:off x="4784693" y="1649281"/>
            <a:ext cx="1128347" cy="1433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363A3-FAE8-EB4C-9F2D-4A64F33E3D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214"/>
          <a:stretch/>
        </p:blipFill>
        <p:spPr>
          <a:xfrm>
            <a:off x="3511569" y="3075161"/>
            <a:ext cx="1269547" cy="14333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45A3DB-EA67-0345-9437-9FFBC4F65B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19" r="53711"/>
          <a:stretch/>
        </p:blipFill>
        <p:spPr>
          <a:xfrm>
            <a:off x="4758754" y="3044475"/>
            <a:ext cx="1127039" cy="14333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71F4E7-E61C-7040-B9E4-F5497C9710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391"/>
          <a:stretch/>
        </p:blipFill>
        <p:spPr>
          <a:xfrm>
            <a:off x="3429716" y="4594789"/>
            <a:ext cx="1351400" cy="14333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F24DE6-6D92-C04F-AB24-B11FF3D3DD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26" r="56095"/>
          <a:stretch/>
        </p:blipFill>
        <p:spPr>
          <a:xfrm>
            <a:off x="4699563" y="4564103"/>
            <a:ext cx="1089616" cy="14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1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41</Words>
  <Application>Microsoft Macintosh PowerPoint</Application>
  <PresentationFormat>Custom</PresentationFormat>
  <Paragraphs>28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2021-05-03T16:10:19Z</dcterms:created>
  <dcterms:modified xsi:type="dcterms:W3CDTF">2021-05-10T17:12:12Z</dcterms:modified>
</cp:coreProperties>
</file>